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C2FD74-9041-793A-0A31-5F40416C08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31938DC-35A9-BF9E-1866-F378AF608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88E37C-C489-1B30-2879-3D68BED4C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33B94B-2251-BD43-99C4-CE2D1B069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12F20A-27F6-A04E-62D7-8BD734032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91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4DDE0-7111-5A87-B2D1-FB858B4A1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99DE1F-2625-BC84-C2F3-F22D684C6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DF2569-F1C6-9D30-DFFE-9B20E9B67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82786A-71C3-C60E-8672-ACB42115E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AE9706-923F-EC5C-DEC7-D3E4988FE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762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C98A4-ADDD-7AB4-F38E-5EDD9621E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098A2A-33D5-97CA-D3C1-635ECC803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F9290-3DDC-B2EF-4C6C-727ECDB42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CA87A7-0808-1486-28D9-2120E951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5C341F-C378-45E3-2189-7FA402891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08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E313F9-6556-571F-1BF2-1927D559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867B8C-0D86-C95D-9950-D8DEDB59B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B97F38-5A8E-1A3A-0850-771D87F0D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73F757-CA07-30DB-2752-496BB3502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B9BF56-6FE0-4114-F089-10687B4BB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BB6523-1620-2D80-BE6C-4F042CCCE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000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6A003-416C-7C16-F2BF-00589207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655D97-15F3-66EA-7342-4EA91489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E1441B-F694-CA70-593E-D63F9F613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0B42813-E2BC-99D1-3160-00B7B7FB24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792A7AA-6518-887B-C67C-C4B88B7EBD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ABB40C-E65A-F705-DC15-54DC9875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68040D-50BD-5C7F-3109-260E09E30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BC6248-585D-E115-B0AD-F13D4F42C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99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C5119-3E93-B8B0-912D-E6D3926ED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054906-6FC3-8832-8781-B3752F7D5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5521594-2A57-F257-5BC6-B51CCAE18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DF9EBB-79F5-A789-9B6F-A6A51B53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36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EEC7F61-01D5-B3F4-A034-9F4BAFB29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FBB310F-7851-C293-05B9-D0C9E091D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AD06383-A028-197B-96CD-B5F74589A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7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7E3E75-D640-F56B-6DC5-E95791AE0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FD6349-078F-3A0F-845F-6ECEE2BB4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F247B1-44FF-5B87-2CDC-55635852C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BB9780-C03B-74A2-6617-58A1ED3D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BE6E74-6FCB-EA00-DC37-EC5A22298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124980-0CF8-DBFE-0A3B-44B4216E9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03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E59DA-BAB8-4FAF-765A-7652C58C8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51E267A-D241-396D-6460-CB7E26287EA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B624C1-C63E-F393-E27E-00A96ECA4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A158C1-2927-DCA2-190E-C95607D8E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D7997F-7F82-EFA6-C532-61F1D9AF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525907-2CF6-9E39-E79E-9C722B40B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179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8D19DC-2F0A-BAA9-36D2-E77DD905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0FC8BE-D263-8494-6E56-AFC9B4302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5B9CBB-9112-AF6A-E43A-861337CE5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74703F-096E-C43B-6FEE-556728C29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DC2194-C42E-2CCE-6A83-347CDAABF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377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E6B517-55D0-3968-E7A9-F2CC627420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6773A24-E9B4-B7DB-721B-574F4828DE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3C3A62-DA88-EC27-1C0C-3C27175FD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34150A-A95D-268A-C255-D0BF6297A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EBEAFD-7743-053E-1D86-CACEB4923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694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D8A960-6327-F82A-D3AD-78EAE6A18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998556-0724-0855-6BD5-7B0AC9BC0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5554D-1E54-15F4-9E28-A2BEE4C78B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F73293-FBD0-4847-8870-5D14CAF0FF9D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6FA101-9F5F-DDF4-4B78-465C1F0E8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DA4B7A-25A2-DF68-E872-1BD22DAA18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7450D5-F2D2-3540-A935-7FA712FFF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0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AC1B2-EE9E-C9A9-F8A9-279FCA6A5F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ТЗ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82AB29-FF32-F026-AE42-BB9EFAF57F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Предварительная структура</a:t>
            </a:r>
          </a:p>
        </p:txBody>
      </p:sp>
    </p:spTree>
    <p:extLst>
      <p:ext uri="{BB962C8B-B14F-4D97-AF65-F5344CB8AC3E}">
        <p14:creationId xmlns:p14="http://schemas.microsoft.com/office/powerpoint/2010/main" val="1245001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CC73BD-56F6-E097-EBF4-93AA1B2F30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65" b="11961"/>
          <a:stretch>
            <a:fillRect/>
          </a:stretch>
        </p:blipFill>
        <p:spPr>
          <a:xfrm>
            <a:off x="1098000" y="1483200"/>
            <a:ext cx="9990000" cy="4064175"/>
          </a:xfrm>
          <a:prstGeom prst="rect">
            <a:avLst/>
          </a:prstGeom>
          <a:ln>
            <a:solidFill>
              <a:schemeClr val="tx1">
                <a:alpha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80369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3329BE-8028-6084-49ED-3B5376998D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91" b="10991"/>
          <a:stretch>
            <a:fillRect/>
          </a:stretch>
        </p:blipFill>
        <p:spPr>
          <a:xfrm>
            <a:off x="1098000" y="1483200"/>
            <a:ext cx="9990000" cy="41135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27974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E7BADD-A6BE-8758-FB28-5BAE9AB46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49151"/>
            <a:ext cx="7772400" cy="39596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5FD6EF-41CE-338E-31C1-0D36756278B7}"/>
              </a:ext>
            </a:extLst>
          </p:cNvPr>
          <p:cNvSpPr txBox="1"/>
          <p:nvPr/>
        </p:nvSpPr>
        <p:spPr>
          <a:xfrm>
            <a:off x="2209800" y="5884433"/>
            <a:ext cx="77724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Этот баннер сохраняем, при необходимости можно редактировать и менять размеры и расположение.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4051305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314592-39C8-A363-15C8-2C5768D29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802683"/>
            <a:ext cx="7772400" cy="32526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D4E15D-48E7-D7E4-EC0E-4FB40B25FC40}"/>
              </a:ext>
            </a:extLst>
          </p:cNvPr>
          <p:cNvSpPr txBox="1"/>
          <p:nvPr/>
        </p:nvSpPr>
        <p:spPr>
          <a:xfrm>
            <a:off x="2209800" y="5658522"/>
            <a:ext cx="77724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Новости/Объявления сохраняем, при необходимости двигаем. Можно не в два ряда, оставить одну строчку..</a:t>
            </a:r>
          </a:p>
        </p:txBody>
      </p:sp>
    </p:spTree>
    <p:extLst>
      <p:ext uri="{BB962C8B-B14F-4D97-AF65-F5344CB8AC3E}">
        <p14:creationId xmlns:p14="http://schemas.microsoft.com/office/powerpoint/2010/main" val="1213488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68F2B1-9E29-BEB6-17A6-6812C53F5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61842"/>
            <a:ext cx="7772400" cy="43343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58F5E8-961E-5231-CC2E-49641B28DF16}"/>
              </a:ext>
            </a:extLst>
          </p:cNvPr>
          <p:cNvSpPr txBox="1"/>
          <p:nvPr/>
        </p:nvSpPr>
        <p:spPr>
          <a:xfrm>
            <a:off x="2209800" y="5884433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Что-то подобное нужно предусмотреть, чтобы здесь вписать в числе прочих: Педагогическую мастерскую Алихана </a:t>
            </a:r>
            <a:r>
              <a:rPr lang="ru-RU" dirty="0" err="1"/>
              <a:t>Динаева</a:t>
            </a:r>
            <a:r>
              <a:rPr lang="ru-RU" dirty="0"/>
              <a:t>, Технопарк, Кванториум, Воин-Ахмат, </a:t>
            </a:r>
            <a:r>
              <a:rPr lang="ru-RU" dirty="0" err="1"/>
              <a:t>Эковерситет</a:t>
            </a:r>
            <a:r>
              <a:rPr lang="ru-RU" dirty="0"/>
              <a:t> и так далее..</a:t>
            </a:r>
          </a:p>
        </p:txBody>
      </p:sp>
    </p:spTree>
    <p:extLst>
      <p:ext uri="{BB962C8B-B14F-4D97-AF65-F5344CB8AC3E}">
        <p14:creationId xmlns:p14="http://schemas.microsoft.com/office/powerpoint/2010/main" val="325142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13FD50-0DF1-A59F-B2C5-F32248314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12606"/>
            <a:ext cx="7772400" cy="42327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ECEEE0-B4C0-EA5F-1138-B10B3BA8539E}"/>
              </a:ext>
            </a:extLst>
          </p:cNvPr>
          <p:cNvSpPr txBox="1"/>
          <p:nvPr/>
        </p:nvSpPr>
        <p:spPr>
          <a:xfrm>
            <a:off x="2209801" y="6002767"/>
            <a:ext cx="7772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Видео сохраняем, название просто поменяем(Не ЧГПУ 360)</a:t>
            </a:r>
          </a:p>
        </p:txBody>
      </p:sp>
    </p:spTree>
    <p:extLst>
      <p:ext uri="{BB962C8B-B14F-4D97-AF65-F5344CB8AC3E}">
        <p14:creationId xmlns:p14="http://schemas.microsoft.com/office/powerpoint/2010/main" val="634832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3A3AD5-3434-61BB-C821-5DEF46E24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96353"/>
            <a:ext cx="7772400" cy="38652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27925D-A0F5-5C9A-FF2F-FCA982254073}"/>
              </a:ext>
            </a:extLst>
          </p:cNvPr>
          <p:cNvSpPr txBox="1"/>
          <p:nvPr/>
        </p:nvSpPr>
        <p:spPr>
          <a:xfrm>
            <a:off x="2209800" y="5583219"/>
            <a:ext cx="77724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Историю сохраняем на главной, можно двигать.</a:t>
            </a:r>
          </a:p>
        </p:txBody>
      </p:sp>
    </p:spTree>
    <p:extLst>
      <p:ext uri="{BB962C8B-B14F-4D97-AF65-F5344CB8AC3E}">
        <p14:creationId xmlns:p14="http://schemas.microsoft.com/office/powerpoint/2010/main" val="278932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ADC595B-DBD4-FB1C-1E0C-B6099ECBE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388898"/>
            <a:ext cx="7772400" cy="20802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BE0587-9D3C-B151-1D65-906986588507}"/>
              </a:ext>
            </a:extLst>
          </p:cNvPr>
          <p:cNvSpPr txBox="1"/>
          <p:nvPr/>
        </p:nvSpPr>
        <p:spPr>
          <a:xfrm>
            <a:off x="2209800" y="4625788"/>
            <a:ext cx="77724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Место для цитаты можно также предусмотреть</a:t>
            </a:r>
          </a:p>
        </p:txBody>
      </p:sp>
    </p:spTree>
    <p:extLst>
      <p:ext uri="{BB962C8B-B14F-4D97-AF65-F5344CB8AC3E}">
        <p14:creationId xmlns:p14="http://schemas.microsoft.com/office/powerpoint/2010/main" val="2865524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E7A031-782B-344F-05D4-56C698B3D4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0"/>
          <a:stretch>
            <a:fillRect/>
          </a:stretch>
        </p:blipFill>
        <p:spPr>
          <a:xfrm>
            <a:off x="2209800" y="3429000"/>
            <a:ext cx="7772400" cy="22943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772AB7-F917-83FD-208B-18B8FA745C4E}"/>
              </a:ext>
            </a:extLst>
          </p:cNvPr>
          <p:cNvSpPr txBox="1"/>
          <p:nvPr/>
        </p:nvSpPr>
        <p:spPr>
          <a:xfrm>
            <a:off x="2209800" y="6099586"/>
            <a:ext cx="777239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Этот блок на ваше усмотрение, в зависимости от эффективности присутствия</a:t>
            </a:r>
          </a:p>
        </p:txBody>
      </p:sp>
    </p:spTree>
    <p:extLst>
      <p:ext uri="{BB962C8B-B14F-4D97-AF65-F5344CB8AC3E}">
        <p14:creationId xmlns:p14="http://schemas.microsoft.com/office/powerpoint/2010/main" val="3095796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9D7656-ED50-C0EE-66C2-F203C6C86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892248"/>
            <a:ext cx="7772400" cy="50735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132CAF-6C69-57C4-62B0-17288D1650EB}"/>
              </a:ext>
            </a:extLst>
          </p:cNvPr>
          <p:cNvSpPr txBox="1"/>
          <p:nvPr/>
        </p:nvSpPr>
        <p:spPr>
          <a:xfrm>
            <a:off x="2209800" y="6153374"/>
            <a:ext cx="7772400" cy="3765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Эти 2 блока сохраняем</a:t>
            </a:r>
          </a:p>
        </p:txBody>
      </p:sp>
    </p:spTree>
    <p:extLst>
      <p:ext uri="{BB962C8B-B14F-4D97-AF65-F5344CB8AC3E}">
        <p14:creationId xmlns:p14="http://schemas.microsoft.com/office/powerpoint/2010/main" val="21983951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104</Words>
  <Application>Microsoft Macintosh PowerPoint</Application>
  <PresentationFormat>Широкоэкранный</PresentationFormat>
  <Paragraphs>10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Тема Office</vt:lpstr>
      <vt:lpstr>ТЗ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k32676</dc:creator>
  <cp:lastModifiedBy>k32676</cp:lastModifiedBy>
  <cp:revision>2</cp:revision>
  <dcterms:created xsi:type="dcterms:W3CDTF">2026-11-03T05:51:37Z</dcterms:created>
  <dcterms:modified xsi:type="dcterms:W3CDTF">2026-11-03T13:29:41Z</dcterms:modified>
</cp:coreProperties>
</file>